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47674-2853-4A9B-9D1C-AE94D55A2AD7}" v="75" dt="2019-11-07T02:31:32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34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na van Vlimmeren" userId="b80461ae892c3254" providerId="LiveId" clId="{6B047674-2853-4A9B-9D1C-AE94D55A2AD7}"/>
    <pc:docChg chg="custSel modSld">
      <pc:chgData name="Sarina van Vlimmeren" userId="b80461ae892c3254" providerId="LiveId" clId="{6B047674-2853-4A9B-9D1C-AE94D55A2AD7}" dt="2019-11-07T02:33:08.752" v="134"/>
      <pc:docMkLst>
        <pc:docMk/>
      </pc:docMkLst>
      <pc:sldChg chg="addSp modSp modAnim">
        <pc:chgData name="Sarina van Vlimmeren" userId="b80461ae892c3254" providerId="LiveId" clId="{6B047674-2853-4A9B-9D1C-AE94D55A2AD7}" dt="2019-11-07T02:32:21.275" v="122"/>
        <pc:sldMkLst>
          <pc:docMk/>
          <pc:sldMk cId="3410785510" sldId="281"/>
        </pc:sldMkLst>
        <pc:spChg chg="mod">
          <ac:chgData name="Sarina van Vlimmeren" userId="b80461ae892c3254" providerId="LiveId" clId="{6B047674-2853-4A9B-9D1C-AE94D55A2AD7}" dt="2019-11-07T02:28:10.577" v="29" actId="1076"/>
          <ac:spMkLst>
            <pc:docMk/>
            <pc:sldMk cId="3410785510" sldId="281"/>
            <ac:spMk id="3" creationId="{00000000-0000-0000-0000-000000000000}"/>
          </ac:spMkLst>
        </pc:spChg>
        <pc:picChg chg="add mod">
          <ac:chgData name="Sarina van Vlimmeren" userId="b80461ae892c3254" providerId="LiveId" clId="{6B047674-2853-4A9B-9D1C-AE94D55A2AD7}" dt="2019-11-07T02:28:55.215" v="33" actId="14100"/>
          <ac:picMkLst>
            <pc:docMk/>
            <pc:sldMk cId="3410785510" sldId="281"/>
            <ac:picMk id="4" creationId="{F484B12E-0DC5-43FD-B056-5936C6E1050A}"/>
          </ac:picMkLst>
        </pc:picChg>
      </pc:sldChg>
      <pc:sldChg chg="modSp modAnim">
        <pc:chgData name="Sarina van Vlimmeren" userId="b80461ae892c3254" providerId="LiveId" clId="{6B047674-2853-4A9B-9D1C-AE94D55A2AD7}" dt="2019-11-06T23:13:56.374" v="6" actId="20577"/>
        <pc:sldMkLst>
          <pc:docMk/>
          <pc:sldMk cId="2875537217" sldId="284"/>
        </pc:sldMkLst>
        <pc:spChg chg="mod">
          <ac:chgData name="Sarina van Vlimmeren" userId="b80461ae892c3254" providerId="LiveId" clId="{6B047674-2853-4A9B-9D1C-AE94D55A2AD7}" dt="2019-11-06T23:13:56.374" v="6" actId="20577"/>
          <ac:spMkLst>
            <pc:docMk/>
            <pc:sldMk cId="2875537217" sldId="284"/>
            <ac:spMk id="2" creationId="{00000000-0000-0000-0000-000000000000}"/>
          </ac:spMkLst>
        </pc:spChg>
      </pc:sldChg>
      <pc:sldChg chg="addSp modSp modAnim">
        <pc:chgData name="Sarina van Vlimmeren" userId="b80461ae892c3254" providerId="LiveId" clId="{6B047674-2853-4A9B-9D1C-AE94D55A2AD7}" dt="2019-11-07T02:32:40.570" v="126"/>
        <pc:sldMkLst>
          <pc:docMk/>
          <pc:sldMk cId="3573741924" sldId="285"/>
        </pc:sldMkLst>
        <pc:spChg chg="mod">
          <ac:chgData name="Sarina van Vlimmeren" userId="b80461ae892c3254" providerId="LiveId" clId="{6B047674-2853-4A9B-9D1C-AE94D55A2AD7}" dt="2019-11-07T02:30:00.338" v="42" actId="1076"/>
          <ac:spMkLst>
            <pc:docMk/>
            <pc:sldMk cId="3573741924" sldId="285"/>
            <ac:spMk id="3" creationId="{00000000-0000-0000-0000-000000000000}"/>
          </ac:spMkLst>
        </pc:spChg>
        <pc:picChg chg="add mod">
          <ac:chgData name="Sarina van Vlimmeren" userId="b80461ae892c3254" providerId="LiveId" clId="{6B047674-2853-4A9B-9D1C-AE94D55A2AD7}" dt="2019-11-07T02:30:07.217" v="43" actId="1076"/>
          <ac:picMkLst>
            <pc:docMk/>
            <pc:sldMk cId="3573741924" sldId="285"/>
            <ac:picMk id="4" creationId="{90034383-E7E1-44FC-8B57-26CA7F487DC0}"/>
          </ac:picMkLst>
        </pc:picChg>
        <pc:picChg chg="add mod">
          <ac:chgData name="Sarina van Vlimmeren" userId="b80461ae892c3254" providerId="LiveId" clId="{6B047674-2853-4A9B-9D1C-AE94D55A2AD7}" dt="2019-11-07T02:30:14.629" v="44" actId="14100"/>
          <ac:picMkLst>
            <pc:docMk/>
            <pc:sldMk cId="3573741924" sldId="285"/>
            <ac:picMk id="8" creationId="{8457C405-D080-46E7-98F0-4F4C79F87C90}"/>
          </ac:picMkLst>
        </pc:picChg>
      </pc:sldChg>
      <pc:sldChg chg="addSp delSp modSp modAnim">
        <pc:chgData name="Sarina van Vlimmeren" userId="b80461ae892c3254" providerId="LiveId" clId="{6B047674-2853-4A9B-9D1C-AE94D55A2AD7}" dt="2019-11-07T02:32:56.644" v="130"/>
        <pc:sldMkLst>
          <pc:docMk/>
          <pc:sldMk cId="1730945262" sldId="287"/>
        </pc:sldMkLst>
        <pc:spChg chg="mod">
          <ac:chgData name="Sarina van Vlimmeren" userId="b80461ae892c3254" providerId="LiveId" clId="{6B047674-2853-4A9B-9D1C-AE94D55A2AD7}" dt="2019-11-07T02:30:26.628" v="45" actId="1076"/>
          <ac:spMkLst>
            <pc:docMk/>
            <pc:sldMk cId="1730945262" sldId="287"/>
            <ac:spMk id="3" creationId="{00000000-0000-0000-0000-000000000000}"/>
          </ac:spMkLst>
        </pc:spChg>
        <pc:picChg chg="add del mod">
          <ac:chgData name="Sarina van Vlimmeren" userId="b80461ae892c3254" providerId="LiveId" clId="{6B047674-2853-4A9B-9D1C-AE94D55A2AD7}" dt="2019-11-07T02:30:47.764" v="50" actId="478"/>
          <ac:picMkLst>
            <pc:docMk/>
            <pc:sldMk cId="1730945262" sldId="287"/>
            <ac:picMk id="4" creationId="{EE2D47DE-98E2-44BD-81AF-13288A4683EB}"/>
          </ac:picMkLst>
        </pc:picChg>
        <pc:picChg chg="add mod">
          <ac:chgData name="Sarina van Vlimmeren" userId="b80461ae892c3254" providerId="LiveId" clId="{6B047674-2853-4A9B-9D1C-AE94D55A2AD7}" dt="2019-11-07T02:30:51.033" v="51" actId="1076"/>
          <ac:picMkLst>
            <pc:docMk/>
            <pc:sldMk cId="1730945262" sldId="287"/>
            <ac:picMk id="8" creationId="{AB3C97C4-E186-4033-A575-1351210E5F9B}"/>
          </ac:picMkLst>
        </pc:picChg>
        <pc:picChg chg="add mod">
          <ac:chgData name="Sarina van Vlimmeren" userId="b80461ae892c3254" providerId="LiveId" clId="{6B047674-2853-4A9B-9D1C-AE94D55A2AD7}" dt="2019-11-07T02:30:35.223" v="47" actId="14100"/>
          <ac:picMkLst>
            <pc:docMk/>
            <pc:sldMk cId="1730945262" sldId="287"/>
            <ac:picMk id="10" creationId="{766C1718-4BB4-41C4-A605-560402F53A37}"/>
          </ac:picMkLst>
        </pc:picChg>
      </pc:sldChg>
      <pc:sldChg chg="modSp modAnim">
        <pc:chgData name="Sarina van Vlimmeren" userId="b80461ae892c3254" providerId="LiveId" clId="{6B047674-2853-4A9B-9D1C-AE94D55A2AD7}" dt="2019-11-07T02:31:32.457" v="112" actId="20577"/>
        <pc:sldMkLst>
          <pc:docMk/>
          <pc:sldMk cId="3495947204" sldId="288"/>
        </pc:sldMkLst>
        <pc:spChg chg="mod">
          <ac:chgData name="Sarina van Vlimmeren" userId="b80461ae892c3254" providerId="LiveId" clId="{6B047674-2853-4A9B-9D1C-AE94D55A2AD7}" dt="2019-11-07T02:31:32.457" v="112" actId="20577"/>
          <ac:spMkLst>
            <pc:docMk/>
            <pc:sldMk cId="3495947204" sldId="288"/>
            <ac:spMk id="2" creationId="{00000000-0000-0000-0000-000000000000}"/>
          </ac:spMkLst>
        </pc:spChg>
      </pc:sldChg>
      <pc:sldChg chg="addSp modSp modAnim">
        <pc:chgData name="Sarina van Vlimmeren" userId="b80461ae892c3254" providerId="LiveId" clId="{6B047674-2853-4A9B-9D1C-AE94D55A2AD7}" dt="2019-11-07T02:33:08.752" v="134"/>
        <pc:sldMkLst>
          <pc:docMk/>
          <pc:sldMk cId="3833818071" sldId="289"/>
        </pc:sldMkLst>
        <pc:spChg chg="mod">
          <ac:chgData name="Sarina van Vlimmeren" userId="b80461ae892c3254" providerId="LiveId" clId="{6B047674-2853-4A9B-9D1C-AE94D55A2AD7}" dt="2019-11-07T02:31:49.011" v="115" actId="1076"/>
          <ac:spMkLst>
            <pc:docMk/>
            <pc:sldMk cId="3833818071" sldId="289"/>
            <ac:spMk id="3" creationId="{00000000-0000-0000-0000-000000000000}"/>
          </ac:spMkLst>
        </pc:spChg>
        <pc:picChg chg="add mod">
          <ac:chgData name="Sarina van Vlimmeren" userId="b80461ae892c3254" providerId="LiveId" clId="{6B047674-2853-4A9B-9D1C-AE94D55A2AD7}" dt="2019-11-07T02:32:00.788" v="118" actId="1076"/>
          <ac:picMkLst>
            <pc:docMk/>
            <pc:sldMk cId="3833818071" sldId="289"/>
            <ac:picMk id="4" creationId="{28A8C869-F450-449B-9BCB-4BACF2CFE3B2}"/>
          </ac:picMkLst>
        </pc:picChg>
        <pc:picChg chg="add mod">
          <ac:chgData name="Sarina van Vlimmeren" userId="b80461ae892c3254" providerId="LiveId" clId="{6B047674-2853-4A9B-9D1C-AE94D55A2AD7}" dt="2019-11-07T02:32:07.868" v="120" actId="14100"/>
          <ac:picMkLst>
            <pc:docMk/>
            <pc:sldMk cId="3833818071" sldId="289"/>
            <ac:picMk id="8" creationId="{9E053420-7336-4B77-8658-FC8C5801442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9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926817" y="789718"/>
            <a:ext cx="9742715" cy="2882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Geplaatst aandelenkapitaal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Maatschappelijk aandelenkapitaal verminderd met ongeplaatst aandelenkapitaal (aandelen in portefeuille).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484B12E-0DC5-43FD-B056-5936C6E10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1" y="3672046"/>
            <a:ext cx="9925150" cy="23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887185" y="1423790"/>
            <a:ext cx="10254343" cy="36317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Agioreserve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onderdeel van het eigen vermogen dat bestaat uit de bedragen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die door de kopers bij plaatsing van aandelen betaald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zijn boven de nominale waarde van de aandelen.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08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04480" y="641614"/>
            <a:ext cx="11301047" cy="50475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Herwaarderingsreserve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Wettelijke reserve die ontstaat door herwaardering van activa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die in prijs zijn gestegen.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Bij waardedaling tot onder de aanschafprijs: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eerst van de herwaarderingsreserve afhalen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en een restant ten laste van de winst-en-verliesrekening brengen.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88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629507" y="722420"/>
            <a:ext cx="8733693" cy="50059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Wettelijke reserve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Een reserve die voortvloeit uit wettelijke bepalingen: vaak in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ve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rband met het bestaan of de waardering van de activa.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Univer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wettelijke reserve mag niet als winst worden uitgekeerd.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55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12063" y="445730"/>
            <a:ext cx="4836281" cy="2882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Statutaire reserve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Een reserve die voortvloeit uit de statuten.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034383-E7E1-44FC-8B57-26CA7F487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27" y="677600"/>
            <a:ext cx="5867400" cy="45085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457C405-D080-46E7-98F0-4F4C79F87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3" y="4208016"/>
            <a:ext cx="5353551" cy="18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664678" y="722572"/>
            <a:ext cx="8616462" cy="50475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Algemene reserve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Een reserve die een bv/nv vormt door de winst na belastingen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niet volledig aan de aandeelhouders uit te keren, maar gedeeltelijk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binnen de onderneming te houden.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Andere naam: winstreserve.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66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82867" y="825718"/>
            <a:ext cx="7549663" cy="22159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Dividendreserve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Een reserve om dividendstabilisatie mogelijk te maken.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AB3C97C4-E186-4033-A575-1351210E5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83" y="2694211"/>
            <a:ext cx="4792687" cy="3194805"/>
          </a:xfrm>
          <a:prstGeom prst="rect">
            <a:avLst/>
          </a:prstGeom>
        </p:spPr>
      </p:pic>
      <p:pic>
        <p:nvPicPr>
          <p:cNvPr id="10" name="Afbeelding 9" descr="Afbeelding met voedsel, tafel&#10;&#10;Automatisch gegenereerde beschrijving">
            <a:extLst>
              <a:ext uri="{FF2B5EF4-FFF2-40B4-BE49-F238E27FC236}">
                <a16:creationId xmlns:a16="http://schemas.microsoft.com/office/drawing/2014/main" id="{766C1718-4BB4-41C4-A605-560402F53A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66" y="3141925"/>
            <a:ext cx="4112411" cy="27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4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051537" y="651857"/>
            <a:ext cx="7737232" cy="50059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Nettowinst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Of onverdeelde winst. Of resultaat na belasting.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Univer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Dit is de winst van het afgelopen (of lopende)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boekjaar verminderd met de vennootschapsbelasting. </a:t>
            </a:r>
          </a:p>
        </p:txBody>
      </p:sp>
    </p:spTree>
    <p:extLst>
      <p:ext uri="{BB962C8B-B14F-4D97-AF65-F5344CB8AC3E}">
        <p14:creationId xmlns:p14="http://schemas.microsoft.com/office/powerpoint/2010/main" val="34959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559379" y="829363"/>
            <a:ext cx="9073242" cy="15081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Vennootschapsbelasting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Belasting over de winst van bv’s/</a:t>
            </a:r>
            <a:r>
              <a:rPr lang="nl-NL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nv’s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tafel, zitten, kop, zwart&#10;&#10;Automatisch gegenereerde beschrijving">
            <a:extLst>
              <a:ext uri="{FF2B5EF4-FFF2-40B4-BE49-F238E27FC236}">
                <a16:creationId xmlns:a16="http://schemas.microsoft.com/office/drawing/2014/main" id="{28A8C869-F450-449B-9BCB-4BACF2CFE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23" y="2513489"/>
            <a:ext cx="4582739" cy="2621325"/>
          </a:xfrm>
          <a:prstGeom prst="rect">
            <a:avLst/>
          </a:prstGeom>
        </p:spPr>
      </p:pic>
      <p:pic>
        <p:nvPicPr>
          <p:cNvPr id="8" name="Afbeelding 7" descr="Afbeelding met tafel, binnen, computer, laptop&#10;&#10;Automatisch gegenereerde beschrijving">
            <a:extLst>
              <a:ext uri="{FF2B5EF4-FFF2-40B4-BE49-F238E27FC236}">
                <a16:creationId xmlns:a16="http://schemas.microsoft.com/office/drawing/2014/main" id="{9E053420-7336-4B77-8658-FC8C58014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09" y="2513489"/>
            <a:ext cx="3924138" cy="26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DD8B9F-C965-4B06-9970-B499733C086F}"/>
</file>

<file path=customXml/itemProps2.xml><?xml version="1.0" encoding="utf-8"?>
<ds:datastoreItem xmlns:ds="http://schemas.openxmlformats.org/officeDocument/2006/customXml" ds:itemID="{1218240B-054F-44F7-8F37-BE604929D1A8}"/>
</file>

<file path=customXml/itemProps3.xml><?xml version="1.0" encoding="utf-8"?>
<ds:datastoreItem xmlns:ds="http://schemas.openxmlformats.org/officeDocument/2006/customXml" ds:itemID="{3C1C7169-DBD4-4EF6-856C-120D6050B99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Breedbeeld</PresentationFormat>
  <Paragraphs>35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43</cp:revision>
  <dcterms:created xsi:type="dcterms:W3CDTF">2014-08-25T22:47:39Z</dcterms:created>
  <dcterms:modified xsi:type="dcterms:W3CDTF">2019-11-07T02:33:12Z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